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2" r:id="rId5"/>
    <p:sldId id="257" r:id="rId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1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B3431-9C6B-4488-9D1C-D71F39FA23AC}" type="datetimeFigureOut">
              <a:rPr lang="de-DE" smtClean="0"/>
              <a:pPr/>
              <a:t>13.07.2011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CD823-5028-4E94-B7BC-398F47D329B4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412776" y="188640"/>
            <a:ext cx="8067675" cy="481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95936" y="332656"/>
            <a:ext cx="8048625" cy="4819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/>
        </p:nvGrpSpPr>
        <p:grpSpPr>
          <a:xfrm>
            <a:off x="-3348880" y="404664"/>
            <a:ext cx="8991600" cy="4638675"/>
            <a:chOff x="-2844824" y="0"/>
            <a:chExt cx="8991600" cy="4638675"/>
          </a:xfrm>
        </p:grpSpPr>
        <p:pic>
          <p:nvPicPr>
            <p:cNvPr id="5125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2844824" y="0"/>
              <a:ext cx="8991600" cy="46386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5128" name="Picture 8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267744" y="1844824"/>
              <a:ext cx="2478782" cy="16435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</p:pic>
        <p:cxnSp>
          <p:nvCxnSpPr>
            <p:cNvPr id="10" name="Gerade Verbindung mit Pfeil 9"/>
            <p:cNvCxnSpPr/>
            <p:nvPr/>
          </p:nvCxnSpPr>
          <p:spPr>
            <a:xfrm>
              <a:off x="539552" y="1484784"/>
              <a:ext cx="1728192" cy="576064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oval" w="lg" len="lg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87824" y="1556792"/>
            <a:ext cx="706755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332656" y="620688"/>
            <a:ext cx="6724650" cy="4400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76056" y="620688"/>
            <a:ext cx="6657975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484784" y="476672"/>
            <a:ext cx="6762750" cy="441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95936" y="260648"/>
            <a:ext cx="6753225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uppieren 79"/>
          <p:cNvGrpSpPr/>
          <p:nvPr/>
        </p:nvGrpSpPr>
        <p:grpSpPr>
          <a:xfrm>
            <a:off x="1763688" y="5445224"/>
            <a:ext cx="5715000" cy="287338"/>
            <a:chOff x="1738313" y="3241675"/>
            <a:chExt cx="5715000" cy="287338"/>
          </a:xfrm>
        </p:grpSpPr>
        <p:sp>
          <p:nvSpPr>
            <p:cNvPr id="3126" name="Rectangle 54"/>
            <p:cNvSpPr>
              <a:spLocks noChangeArrowheads="1"/>
            </p:cNvSpPr>
            <p:nvPr/>
          </p:nvSpPr>
          <p:spPr bwMode="auto">
            <a:xfrm>
              <a:off x="1738313" y="3241675"/>
              <a:ext cx="5657850" cy="2857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27" name="Rectangle 55"/>
            <p:cNvSpPr>
              <a:spLocks noChangeArrowheads="1"/>
            </p:cNvSpPr>
            <p:nvPr/>
          </p:nvSpPr>
          <p:spPr bwMode="auto">
            <a:xfrm>
              <a:off x="1738313" y="3241675"/>
              <a:ext cx="5657850" cy="285750"/>
            </a:xfrm>
            <a:prstGeom prst="rect">
              <a:avLst/>
            </a:prstGeom>
            <a:noFill/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28" name="Line 56"/>
            <p:cNvSpPr>
              <a:spLocks noChangeShapeType="1"/>
            </p:cNvSpPr>
            <p:nvPr/>
          </p:nvSpPr>
          <p:spPr bwMode="auto">
            <a:xfrm>
              <a:off x="1738313" y="3241675"/>
              <a:ext cx="565785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29" name="Line 57"/>
            <p:cNvSpPr>
              <a:spLocks noChangeShapeType="1"/>
            </p:cNvSpPr>
            <p:nvPr/>
          </p:nvSpPr>
          <p:spPr bwMode="auto">
            <a:xfrm>
              <a:off x="1738313" y="3527425"/>
              <a:ext cx="565785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30" name="Line 58"/>
            <p:cNvSpPr>
              <a:spLocks noChangeShapeType="1"/>
            </p:cNvSpPr>
            <p:nvPr/>
          </p:nvSpPr>
          <p:spPr bwMode="auto">
            <a:xfrm flipV="1">
              <a:off x="7396163" y="3241675"/>
              <a:ext cx="1588" cy="28575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31" name="Line 59"/>
            <p:cNvSpPr>
              <a:spLocks noChangeShapeType="1"/>
            </p:cNvSpPr>
            <p:nvPr/>
          </p:nvSpPr>
          <p:spPr bwMode="auto">
            <a:xfrm flipV="1">
              <a:off x="1738313" y="3241675"/>
              <a:ext cx="1588" cy="28575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32" name="Line 60"/>
            <p:cNvSpPr>
              <a:spLocks noChangeShapeType="1"/>
            </p:cNvSpPr>
            <p:nvPr/>
          </p:nvSpPr>
          <p:spPr bwMode="auto">
            <a:xfrm>
              <a:off x="1738313" y="3527425"/>
              <a:ext cx="565785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33" name="Line 61"/>
            <p:cNvSpPr>
              <a:spLocks noChangeShapeType="1"/>
            </p:cNvSpPr>
            <p:nvPr/>
          </p:nvSpPr>
          <p:spPr bwMode="auto">
            <a:xfrm flipV="1">
              <a:off x="1738313" y="3241675"/>
              <a:ext cx="1588" cy="28575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34" name="Line 62"/>
            <p:cNvSpPr>
              <a:spLocks noChangeShapeType="1"/>
            </p:cNvSpPr>
            <p:nvPr/>
          </p:nvSpPr>
          <p:spPr bwMode="auto">
            <a:xfrm>
              <a:off x="1738313" y="3241675"/>
              <a:ext cx="565785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35" name="Line 63"/>
            <p:cNvSpPr>
              <a:spLocks noChangeShapeType="1"/>
            </p:cNvSpPr>
            <p:nvPr/>
          </p:nvSpPr>
          <p:spPr bwMode="auto">
            <a:xfrm>
              <a:off x="1738313" y="3527425"/>
              <a:ext cx="5657850" cy="158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36" name="Line 64"/>
            <p:cNvSpPr>
              <a:spLocks noChangeShapeType="1"/>
            </p:cNvSpPr>
            <p:nvPr/>
          </p:nvSpPr>
          <p:spPr bwMode="auto">
            <a:xfrm flipV="1">
              <a:off x="7396163" y="3241675"/>
              <a:ext cx="1588" cy="28575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37" name="Line 65"/>
            <p:cNvSpPr>
              <a:spLocks noChangeShapeType="1"/>
            </p:cNvSpPr>
            <p:nvPr/>
          </p:nvSpPr>
          <p:spPr bwMode="auto">
            <a:xfrm flipV="1">
              <a:off x="1738313" y="3241675"/>
              <a:ext cx="1588" cy="28575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38" name="Rectangle 66"/>
            <p:cNvSpPr>
              <a:spLocks noChangeArrowheads="1"/>
            </p:cNvSpPr>
            <p:nvPr/>
          </p:nvSpPr>
          <p:spPr bwMode="auto">
            <a:xfrm>
              <a:off x="2233613" y="3279775"/>
              <a:ext cx="723900" cy="247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sz="14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Helvetica" charset="0"/>
                  <a:cs typeface="Arial" pitchFamily="34" charset="0"/>
                </a:rPr>
                <a:t>10 FPS</a:t>
              </a:r>
              <a:endPara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139" name="Line 67"/>
            <p:cNvSpPr>
              <a:spLocks noChangeShapeType="1"/>
            </p:cNvSpPr>
            <p:nvPr/>
          </p:nvSpPr>
          <p:spPr bwMode="auto">
            <a:xfrm>
              <a:off x="1814513" y="3375025"/>
              <a:ext cx="381000" cy="1588"/>
            </a:xfrm>
            <a:prstGeom prst="line">
              <a:avLst/>
            </a:prstGeom>
            <a:noFill/>
            <a:ln w="34925">
              <a:solidFill>
                <a:srgbClr val="0000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41" name="Rectangle 69"/>
            <p:cNvSpPr>
              <a:spLocks noChangeArrowheads="1"/>
            </p:cNvSpPr>
            <p:nvPr/>
          </p:nvSpPr>
          <p:spPr bwMode="auto">
            <a:xfrm>
              <a:off x="3357563" y="3279775"/>
              <a:ext cx="723900" cy="247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sz="14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Helvetica" charset="0"/>
                  <a:cs typeface="Arial" pitchFamily="34" charset="0"/>
                </a:rPr>
                <a:t>20 FPS</a:t>
              </a:r>
              <a:endPara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142" name="Line 70"/>
            <p:cNvSpPr>
              <a:spLocks noChangeShapeType="1"/>
            </p:cNvSpPr>
            <p:nvPr/>
          </p:nvSpPr>
          <p:spPr bwMode="auto">
            <a:xfrm>
              <a:off x="2928938" y="3375025"/>
              <a:ext cx="381000" cy="1588"/>
            </a:xfrm>
            <a:prstGeom prst="line">
              <a:avLst/>
            </a:prstGeom>
            <a:noFill/>
            <a:ln w="34925">
              <a:solidFill>
                <a:srgbClr val="00FF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44" name="Rectangle 72"/>
            <p:cNvSpPr>
              <a:spLocks noChangeArrowheads="1"/>
            </p:cNvSpPr>
            <p:nvPr/>
          </p:nvSpPr>
          <p:spPr bwMode="auto">
            <a:xfrm>
              <a:off x="4481513" y="3279775"/>
              <a:ext cx="723900" cy="247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sz="14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Helvetica" charset="0"/>
                  <a:cs typeface="Arial" pitchFamily="34" charset="0"/>
                </a:rPr>
                <a:t>40 FPS</a:t>
              </a:r>
              <a:endPara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145" name="Line 73"/>
            <p:cNvSpPr>
              <a:spLocks noChangeShapeType="1"/>
            </p:cNvSpPr>
            <p:nvPr/>
          </p:nvSpPr>
          <p:spPr bwMode="auto">
            <a:xfrm>
              <a:off x="4052888" y="3375025"/>
              <a:ext cx="381000" cy="1588"/>
            </a:xfrm>
            <a:prstGeom prst="line">
              <a:avLst/>
            </a:prstGeom>
            <a:noFill/>
            <a:ln w="34925">
              <a:solidFill>
                <a:srgbClr val="00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47" name="Rectangle 75"/>
            <p:cNvSpPr>
              <a:spLocks noChangeArrowheads="1"/>
            </p:cNvSpPr>
            <p:nvPr/>
          </p:nvSpPr>
          <p:spPr bwMode="auto">
            <a:xfrm>
              <a:off x="5605463" y="3279775"/>
              <a:ext cx="723900" cy="247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sz="14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Helvetica" charset="0"/>
                  <a:cs typeface="Arial" pitchFamily="34" charset="0"/>
                </a:rPr>
                <a:t>60 FPS</a:t>
              </a:r>
              <a:endPara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148" name="Line 76"/>
            <p:cNvSpPr>
              <a:spLocks noChangeShapeType="1"/>
            </p:cNvSpPr>
            <p:nvPr/>
          </p:nvSpPr>
          <p:spPr bwMode="auto">
            <a:xfrm>
              <a:off x="5176838" y="3375025"/>
              <a:ext cx="381000" cy="1588"/>
            </a:xfrm>
            <a:prstGeom prst="line">
              <a:avLst/>
            </a:prstGeom>
            <a:noFill/>
            <a:ln w="34925">
              <a:solidFill>
                <a:srgbClr val="FF00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150" name="Rectangle 78"/>
            <p:cNvSpPr>
              <a:spLocks noChangeArrowheads="1"/>
            </p:cNvSpPr>
            <p:nvPr/>
          </p:nvSpPr>
          <p:spPr bwMode="auto">
            <a:xfrm>
              <a:off x="6729413" y="3279775"/>
              <a:ext cx="723900" cy="247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sz="14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Helvetica" charset="0"/>
                  <a:cs typeface="Arial" pitchFamily="34" charset="0"/>
                </a:rPr>
                <a:t>80 FPS</a:t>
              </a:r>
              <a:endPara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151" name="Line 79"/>
            <p:cNvSpPr>
              <a:spLocks noChangeShapeType="1"/>
            </p:cNvSpPr>
            <p:nvPr/>
          </p:nvSpPr>
          <p:spPr bwMode="auto">
            <a:xfrm>
              <a:off x="6291263" y="3375025"/>
              <a:ext cx="381000" cy="1588"/>
            </a:xfrm>
            <a:prstGeom prst="line">
              <a:avLst/>
            </a:prstGeom>
            <a:noFill/>
            <a:ln w="349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Office PowerPoint</Application>
  <PresentationFormat>Bildschirmpräsentation (4:3)</PresentationFormat>
  <Paragraphs>5</Paragraphs>
  <Slides>5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6" baseType="lpstr">
      <vt:lpstr>Larissa-Design</vt:lpstr>
      <vt:lpstr>Folie 1</vt:lpstr>
      <vt:lpstr>Folie 2</vt:lpstr>
      <vt:lpstr>Folie 3</vt:lpstr>
      <vt:lpstr>Folie 4</vt:lpstr>
      <vt:lpstr>Folie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Anonymos</dc:creator>
  <cp:lastModifiedBy>Anonymos</cp:lastModifiedBy>
  <cp:revision>97</cp:revision>
  <dcterms:created xsi:type="dcterms:W3CDTF">2011-07-12T19:50:24Z</dcterms:created>
  <dcterms:modified xsi:type="dcterms:W3CDTF">2011-07-13T21:03:16Z</dcterms:modified>
</cp:coreProperties>
</file>

<file path=docProps/thumbnail.jpeg>
</file>